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2" r:id="rId6"/>
  </p:sldMasterIdLst>
  <p:sldIdLst>
    <p:sldId id="257"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92" d="100"/>
          <a:sy n="92" d="100"/>
        </p:scale>
        <p:origin x="101"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t="1231" b="1747"/>
          <a:stretch>
            <a:fillRect/>
          </a:stretch>
        </p:blipFill>
        <p:spPr bwMode="auto">
          <a:xfrm>
            <a:off x="0" y="1"/>
            <a:ext cx="12211051"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3699250"/>
            <a:ext cx="10363200" cy="1089398"/>
          </a:xfrm>
        </p:spPr>
        <p:txBody>
          <a:bodyPr/>
          <a:lstStyle>
            <a:lvl1pPr>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803590"/>
            <a:ext cx="10363200" cy="739586"/>
          </a:xfrm>
        </p:spPr>
        <p:txBody>
          <a:bodyPr/>
          <a:lstStyle>
            <a:lvl1pPr marL="0" indent="0" algn="l">
              <a:buNone/>
              <a:defRPr>
                <a:solidFill>
                  <a:srgbClr val="5F606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832184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FF921ABC-B457-4D8E-8785-F12FB44DE978}" type="slidenum">
              <a:rPr lang="en-US" sz="1200" smtClean="0">
                <a:solidFill>
                  <a:srgbClr val="FFFFFF"/>
                </a:solidFill>
              </a:rPr>
              <a:pPr algn="r">
                <a:defRPr/>
              </a:pPr>
              <a:t>‹#›</a:t>
            </a:fld>
            <a:endParaRPr lang="en-US" sz="1200">
              <a:solidFill>
                <a:srgbClr val="FFFFFF"/>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296795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50F8C4A8-952C-481B-8427-6466BF1B1D43}" type="slidenum">
              <a:rPr lang="en-US" sz="1200" smtClean="0">
                <a:solidFill>
                  <a:srgbClr val="FFFFFF"/>
                </a:solidFill>
              </a:rPr>
              <a:pPr algn="r">
                <a:defRPr/>
              </a:pPr>
              <a:t>‹#›</a:t>
            </a:fld>
            <a:endParaRPr lang="en-US" sz="1200">
              <a:solidFill>
                <a:srgbClr val="FFFFFF"/>
              </a:solidFill>
            </a:endParaRPr>
          </a:p>
        </p:txBody>
      </p:sp>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3449336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rgbClr val="000099"/>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000099"/>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4"/>
          <p:cNvSpPr>
            <a:spLocks noGrp="1" noChangeArrowheads="1"/>
          </p:cNvSpPr>
          <p:nvPr>
            <p:ph type="sldNum" sz="quarter" idx="11"/>
          </p:nvPr>
        </p:nvSpPr>
        <p:spPr/>
        <p:txBody>
          <a:bodyPr/>
          <a:lstStyle>
            <a:lvl1pPr eaLnBrk="1" hangingPunct="1">
              <a:defRPr/>
            </a:lvl1pPr>
          </a:lstStyle>
          <a:p>
            <a:pPr>
              <a:defRPr/>
            </a:pPr>
            <a:fld id="{C0799BD0-2A51-446A-895C-3BDDDB8BC29E}"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016116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7714" y="76200"/>
            <a:ext cx="11156287" cy="914400"/>
          </a:xfrm>
        </p:spPr>
        <p:txBody>
          <a:bodyPr/>
          <a:lstStyle>
            <a:lvl1pPr>
              <a:defRPr>
                <a:solidFill>
                  <a:srgbClr val="000099"/>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0099"/>
              </a:buClr>
              <a:defRPr>
                <a:solidFill>
                  <a:srgbClr val="000099"/>
                </a:solidFill>
              </a:defRPr>
            </a:lvl1pPr>
            <a:lvl2pPr>
              <a:buClr>
                <a:srgbClr val="000099"/>
              </a:buClr>
              <a:defRPr>
                <a:solidFill>
                  <a:srgbClr val="000099"/>
                </a:solidFill>
              </a:defRPr>
            </a:lvl2pPr>
            <a:lvl3pPr>
              <a:buClr>
                <a:srgbClr val="000099"/>
              </a:buClr>
              <a:defRPr>
                <a:solidFill>
                  <a:srgbClr val="000099"/>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4"/>
          <p:cNvSpPr>
            <a:spLocks noGrp="1" noChangeArrowheads="1"/>
          </p:cNvSpPr>
          <p:nvPr>
            <p:ph type="sldNum" sz="quarter" idx="11"/>
          </p:nvPr>
        </p:nvSpPr>
        <p:spPr/>
        <p:txBody>
          <a:bodyPr/>
          <a:lstStyle>
            <a:lvl1pPr eaLnBrk="1" hangingPunct="1">
              <a:defRPr/>
            </a:lvl1pPr>
          </a:lstStyle>
          <a:p>
            <a:pPr>
              <a:defRPr/>
            </a:pPr>
            <a:fld id="{BB6506A0-F774-472B-BBDD-70C7352CEB5A}"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285110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4"/>
          <p:cNvSpPr>
            <a:spLocks noGrp="1" noChangeArrowheads="1"/>
          </p:cNvSpPr>
          <p:nvPr>
            <p:ph type="sldNum" sz="quarter" idx="11"/>
          </p:nvPr>
        </p:nvSpPr>
        <p:spPr/>
        <p:txBody>
          <a:bodyPr/>
          <a:lstStyle>
            <a:lvl1pPr eaLnBrk="1" hangingPunct="1">
              <a:defRPr/>
            </a:lvl1pPr>
          </a:lstStyle>
          <a:p>
            <a:pPr>
              <a:defRPr/>
            </a:pPr>
            <a:fld id="{1527E152-6255-42D6-920E-B8C2CA829EA3}"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574524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143000"/>
            <a:ext cx="5486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43000"/>
            <a:ext cx="5486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Rectangle 4"/>
          <p:cNvSpPr>
            <a:spLocks noGrp="1" noChangeArrowheads="1"/>
          </p:cNvSpPr>
          <p:nvPr>
            <p:ph type="sldNum" sz="quarter" idx="11"/>
          </p:nvPr>
        </p:nvSpPr>
        <p:spPr/>
        <p:txBody>
          <a:bodyPr/>
          <a:lstStyle>
            <a:lvl1pPr eaLnBrk="1" hangingPunct="1">
              <a:defRPr/>
            </a:lvl1pPr>
          </a:lstStyle>
          <a:p>
            <a:pPr>
              <a:defRPr/>
            </a:pPr>
            <a:fld id="{A904379D-338C-4294-B5C8-F937C026C25C}"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608349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8" name="Rectangle 4"/>
          <p:cNvSpPr>
            <a:spLocks noGrp="1" noChangeArrowheads="1"/>
          </p:cNvSpPr>
          <p:nvPr>
            <p:ph type="sldNum" sz="quarter" idx="11"/>
          </p:nvPr>
        </p:nvSpPr>
        <p:spPr/>
        <p:txBody>
          <a:bodyPr/>
          <a:lstStyle>
            <a:lvl1pPr eaLnBrk="1" hangingPunct="1">
              <a:defRPr/>
            </a:lvl1pPr>
          </a:lstStyle>
          <a:p>
            <a:pPr>
              <a:defRPr/>
            </a:pPr>
            <a:fld id="{0331EAA2-AE0D-4C5E-8732-0AA4046663B0}"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373994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4" name="Rectangle 4"/>
          <p:cNvSpPr>
            <a:spLocks noGrp="1" noChangeArrowheads="1"/>
          </p:cNvSpPr>
          <p:nvPr>
            <p:ph type="sldNum" sz="quarter" idx="11"/>
          </p:nvPr>
        </p:nvSpPr>
        <p:spPr/>
        <p:txBody>
          <a:bodyPr/>
          <a:lstStyle>
            <a:lvl1pPr eaLnBrk="1" hangingPunct="1">
              <a:defRPr/>
            </a:lvl1pPr>
          </a:lstStyle>
          <a:p>
            <a:pPr>
              <a:defRPr/>
            </a:pPr>
            <a:fld id="{0E617650-EA26-4ABB-B8D4-AE5952F364D9}"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38720998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3" name="Rectangle 4"/>
          <p:cNvSpPr>
            <a:spLocks noGrp="1" noChangeArrowheads="1"/>
          </p:cNvSpPr>
          <p:nvPr>
            <p:ph type="sldNum" sz="quarter" idx="11"/>
          </p:nvPr>
        </p:nvSpPr>
        <p:spPr/>
        <p:txBody>
          <a:bodyPr/>
          <a:lstStyle>
            <a:lvl1pPr eaLnBrk="1" hangingPunct="1">
              <a:defRPr/>
            </a:lvl1pPr>
          </a:lstStyle>
          <a:p>
            <a:pPr>
              <a:defRPr/>
            </a:pPr>
            <a:fld id="{A48F7F7F-D353-441B-91A3-85364B1E9230}"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8729998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Rectangle 4"/>
          <p:cNvSpPr>
            <a:spLocks noGrp="1" noChangeArrowheads="1"/>
          </p:cNvSpPr>
          <p:nvPr>
            <p:ph type="sldNum" sz="quarter" idx="11"/>
          </p:nvPr>
        </p:nvSpPr>
        <p:spPr/>
        <p:txBody>
          <a:bodyPr/>
          <a:lstStyle>
            <a:lvl1pPr eaLnBrk="1" hangingPunct="1">
              <a:defRPr/>
            </a:lvl1pPr>
          </a:lstStyle>
          <a:p>
            <a:pPr>
              <a:defRPr/>
            </a:pPr>
            <a:fld id="{855EAD35-5899-4A19-B56A-AAD969455A55}"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10263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4B11AF71-136B-4DF3-8699-78B812BF001E}" type="slidenum">
              <a:rPr lang="en-US" sz="1200" smtClean="0">
                <a:solidFill>
                  <a:srgbClr val="FFFFFF"/>
                </a:solidFill>
              </a:rPr>
              <a:pPr algn="r">
                <a:defRPr/>
              </a:pPr>
              <a:t>‹#›</a:t>
            </a:fld>
            <a:endParaRPr lang="en-US" sz="1200">
              <a:solidFill>
                <a:srgbClr val="FFFFFF"/>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defTabSz="457200" eaLnBrk="1" fontAlgn="auto" hangingPunct="1">
              <a:spcBef>
                <a:spcPts val="0"/>
              </a:spcBef>
              <a:spcAft>
                <a:spcPts val="0"/>
              </a:spcAft>
              <a:defRPr sz="1800">
                <a:solidFill>
                  <a:prstClr val="black"/>
                </a:solidFill>
                <a:latin typeface="Arial Narrow"/>
                <a:cs typeface="+mn-cs"/>
              </a:defRPr>
            </a:lvl1pPr>
          </a:lstStyle>
          <a:p>
            <a:pPr>
              <a:defRPr/>
            </a:pPr>
            <a:endParaRPr lang="en-US"/>
          </a:p>
        </p:txBody>
      </p:sp>
      <p:sp>
        <p:nvSpPr>
          <p:cNvPr id="6" name="Footer Placeholder 4"/>
          <p:cNvSpPr>
            <a:spLocks noGrp="1"/>
          </p:cNvSpPr>
          <p:nvPr>
            <p:ph type="ftr" sz="quarter" idx="11"/>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38402046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Rectangle 4"/>
          <p:cNvSpPr>
            <a:spLocks noGrp="1" noChangeArrowheads="1"/>
          </p:cNvSpPr>
          <p:nvPr>
            <p:ph type="sldNum" sz="quarter" idx="11"/>
          </p:nvPr>
        </p:nvSpPr>
        <p:spPr/>
        <p:txBody>
          <a:bodyPr/>
          <a:lstStyle>
            <a:lvl1pPr eaLnBrk="1" hangingPunct="1">
              <a:defRPr/>
            </a:lvl1pPr>
          </a:lstStyle>
          <a:p>
            <a:pPr>
              <a:defRPr/>
            </a:pPr>
            <a:fld id="{AC253299-8954-467B-BB2E-827CAF41A50D}"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9603268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4"/>
          <p:cNvSpPr>
            <a:spLocks noGrp="1" noChangeArrowheads="1"/>
          </p:cNvSpPr>
          <p:nvPr>
            <p:ph type="sldNum" sz="quarter" idx="11"/>
          </p:nvPr>
        </p:nvSpPr>
        <p:spPr/>
        <p:txBody>
          <a:bodyPr/>
          <a:lstStyle>
            <a:lvl1pPr eaLnBrk="1" hangingPunct="1">
              <a:defRPr/>
            </a:lvl1pPr>
          </a:lstStyle>
          <a:p>
            <a:pPr>
              <a:defRPr/>
            </a:pPr>
            <a:fld id="{C6B6CB36-6E33-4FC3-81C8-396C63262EB1}"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468210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90000" y="76200"/>
            <a:ext cx="27940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8000" y="76200"/>
            <a:ext cx="81788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4"/>
          <p:cNvSpPr>
            <a:spLocks noGrp="1" noChangeArrowheads="1"/>
          </p:cNvSpPr>
          <p:nvPr>
            <p:ph type="sldNum" sz="quarter" idx="11"/>
          </p:nvPr>
        </p:nvSpPr>
        <p:spPr/>
        <p:txBody>
          <a:bodyPr/>
          <a:lstStyle>
            <a:lvl1pPr eaLnBrk="1" hangingPunct="1">
              <a:defRPr/>
            </a:lvl1pPr>
          </a:lstStyle>
          <a:p>
            <a:pPr>
              <a:defRPr/>
            </a:pPr>
            <a:fld id="{546CC0AD-83BB-48F7-A40B-13E84B2F1B5C}" type="slidenum">
              <a:rPr lang="en-US" altLang="en-US"/>
              <a:pPr>
                <a:defRPr/>
              </a:pPr>
              <a:t>‹#›</a:t>
            </a:fld>
            <a:endParaRPr lang="en-US" altLang="en-US">
              <a:solidFill>
                <a:srgbClr val="808080"/>
              </a:solidFill>
            </a:endParaRPr>
          </a:p>
        </p:txBody>
      </p:sp>
    </p:spTree>
    <p:extLst>
      <p:ext uri="{BB962C8B-B14F-4D97-AF65-F5344CB8AC3E}">
        <p14:creationId xmlns:p14="http://schemas.microsoft.com/office/powerpoint/2010/main" val="1264675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75C050CE-B8F5-4011-BCC6-FE60AC84CA9E}" type="slidenum">
              <a:rPr lang="en-US" sz="1200" smtClean="0">
                <a:solidFill>
                  <a:srgbClr val="FFFFFF"/>
                </a:solidFill>
              </a:rPr>
              <a:pPr algn="r">
                <a:defRPr/>
              </a:pPr>
              <a:t>‹#›</a:t>
            </a:fld>
            <a:endParaRPr lang="en-US" sz="1200">
              <a:solidFill>
                <a:srgbClr val="FFFFFF"/>
              </a:solidFill>
            </a:endParaRPr>
          </a:p>
        </p:txBody>
      </p:sp>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3227953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F6BDB8B3-509B-41D2-B3F6-78A24F95B6E9}" type="slidenum">
              <a:rPr lang="en-US" sz="1200" smtClean="0">
                <a:solidFill>
                  <a:srgbClr val="FFFFFF"/>
                </a:solidFill>
              </a:rPr>
              <a:pPr algn="r">
                <a:defRPr/>
              </a:pPr>
              <a:t>‹#›</a:t>
            </a:fld>
            <a:endParaRPr lang="en-US" sz="1200">
              <a:solidFill>
                <a:srgbClr val="FFFFFF"/>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4"/>
          <p:cNvSpPr>
            <a:spLocks noGrp="1"/>
          </p:cNvSpPr>
          <p:nvPr>
            <p:ph type="ftr" sz="quarter" idx="10"/>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243877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148E7B75-A726-4B2F-AFE9-B2FC30F4BAC0}" type="slidenum">
              <a:rPr lang="en-US" sz="1200" smtClean="0">
                <a:solidFill>
                  <a:srgbClr val="FFFFFF"/>
                </a:solidFill>
              </a:rPr>
              <a:pPr algn="r">
                <a:defRPr/>
              </a:pPr>
              <a:t>‹#›</a:t>
            </a:fld>
            <a:endParaRPr lang="en-US" sz="1200">
              <a:solidFill>
                <a:srgbClr val="FFFFFF"/>
              </a:solidFill>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1086776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2557B5CF-CE64-4A0A-A41A-3278380AC5E3}" type="slidenum">
              <a:rPr lang="en-US" sz="1200" smtClean="0">
                <a:solidFill>
                  <a:srgbClr val="FFFFFF"/>
                </a:solidFill>
              </a:rPr>
              <a:pPr algn="r">
                <a:defRPr/>
              </a:pPr>
              <a:t>‹#›</a:t>
            </a:fld>
            <a:endParaRPr lang="en-US" sz="1200">
              <a:solidFill>
                <a:srgbClr val="FFFFFF"/>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4"/>
          <p:cNvSpPr>
            <a:spLocks noGrp="1"/>
          </p:cNvSpPr>
          <p:nvPr>
            <p:ph type="ftr" sz="quarter" idx="10"/>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219656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6D68F1C8-C7BC-4427-8C77-EC67C0DDC0F2}" type="slidenum">
              <a:rPr lang="en-US" sz="1200" smtClean="0">
                <a:solidFill>
                  <a:srgbClr val="FFFFFF"/>
                </a:solidFill>
              </a:rPr>
              <a:pPr algn="r">
                <a:defRPr/>
              </a:pPr>
              <a:t>‹#›</a:t>
            </a:fld>
            <a:endParaRPr lang="en-US" sz="1200">
              <a:solidFill>
                <a:srgbClr val="FFFFFF"/>
              </a:solidFill>
            </a:endParaRPr>
          </a:p>
        </p:txBody>
      </p:sp>
      <p:sp>
        <p:nvSpPr>
          <p:cNvPr id="3" name="Footer Placeholder 4"/>
          <p:cNvSpPr>
            <a:spLocks noGrp="1"/>
          </p:cNvSpPr>
          <p:nvPr>
            <p:ph type="ftr" sz="quarter" idx="10"/>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1961710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47023492-567E-456B-8E9B-55C49874952C}" type="slidenum">
              <a:rPr lang="en-US" sz="1200" smtClean="0">
                <a:solidFill>
                  <a:srgbClr val="FFFFFF"/>
                </a:solidFill>
              </a:rPr>
              <a:pPr algn="r">
                <a:defRPr/>
              </a:pPr>
              <a:t>‹#›</a:t>
            </a:fld>
            <a:endParaRPr lang="en-US" sz="1200">
              <a:solidFill>
                <a:srgbClr val="FFFFFF"/>
              </a:solidFill>
            </a:endParaRPr>
          </a:p>
        </p:txBody>
      </p:sp>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0"/>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175408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lide Number Placeholder 5"/>
          <p:cNvSpPr txBox="1">
            <a:spLocks/>
          </p:cNvSpPr>
          <p:nvPr userDrawn="1"/>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35A9952B-CF4E-4D3E-B638-49F759BE03F3}" type="slidenum">
              <a:rPr lang="en-US" sz="1200" smtClean="0">
                <a:solidFill>
                  <a:srgbClr val="FFFFFF"/>
                </a:solidFill>
              </a:rPr>
              <a:pPr algn="r">
                <a:defRPr/>
              </a:pPr>
              <a:t>‹#›</a:t>
            </a:fld>
            <a:endParaRPr lang="en-US" sz="1200">
              <a:solidFill>
                <a:srgbClr val="FFFFFF"/>
              </a:solidFill>
            </a:endParaRPr>
          </a:p>
        </p:txBody>
      </p:sp>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0"/>
          </p:nvPr>
        </p:nvSpPr>
        <p:spPr/>
        <p:txBody>
          <a:bodyPr/>
          <a:lstStyle>
            <a:lvl1pPr defTabSz="914400" fontAlgn="base">
              <a:spcBef>
                <a:spcPct val="0"/>
              </a:spcBef>
              <a:spcAft>
                <a:spcPct val="0"/>
              </a:spcAft>
              <a:defRPr sz="1200">
                <a:solidFill>
                  <a:prstClr val="white"/>
                </a:solidFill>
                <a:latin typeface="Arial" panose="020B0604020202020204" pitchFamily="34" charset="0"/>
                <a:cs typeface="Arial" panose="020B0604020202020204" pitchFamily="34" charset="0"/>
              </a:defRPr>
            </a:lvl1pPr>
          </a:lstStyle>
          <a:p>
            <a:pPr>
              <a:defRPr/>
            </a:pPr>
            <a:r>
              <a:rPr lang="en-US"/>
              <a:t>Click to add optional section title or footer</a:t>
            </a:r>
          </a:p>
        </p:txBody>
      </p:sp>
    </p:spTree>
    <p:extLst>
      <p:ext uri="{BB962C8B-B14F-4D97-AF65-F5344CB8AC3E}">
        <p14:creationId xmlns:p14="http://schemas.microsoft.com/office/powerpoint/2010/main" val="306235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3" descr="NMCPHC_PPT_Template_Slides_060512.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609600" y="274638"/>
            <a:ext cx="109728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sp>
        <p:nvSpPr>
          <p:cNvPr id="2052" name="Text Placeholder 2"/>
          <p:cNvSpPr>
            <a:spLocks noGrp="1"/>
          </p:cNvSpPr>
          <p:nvPr>
            <p:ph type="body" idx="1"/>
          </p:nvPr>
        </p:nvSpPr>
        <p:spPr bwMode="auto">
          <a:xfrm>
            <a:off x="609600" y="1411288"/>
            <a:ext cx="10972800" cy="436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 name="Footer Placeholder 4"/>
          <p:cNvSpPr>
            <a:spLocks noGrp="1"/>
          </p:cNvSpPr>
          <p:nvPr>
            <p:ph type="ftr" sz="quarter" idx="3"/>
          </p:nvPr>
        </p:nvSpPr>
        <p:spPr>
          <a:xfrm>
            <a:off x="1308100" y="6218239"/>
            <a:ext cx="6538384" cy="365125"/>
          </a:xfrm>
          <a:prstGeom prst="rect">
            <a:avLst/>
          </a:prstGeom>
        </p:spPr>
        <p:txBody>
          <a:bodyPr/>
          <a:lstStyle>
            <a:lvl1pPr defTabSz="457200" eaLnBrk="1" fontAlgn="auto" hangingPunct="1">
              <a:spcBef>
                <a:spcPts val="0"/>
              </a:spcBef>
              <a:spcAft>
                <a:spcPts val="0"/>
              </a:spcAft>
              <a:defRPr sz="1200">
                <a:solidFill>
                  <a:prstClr val="white"/>
                </a:solidFill>
                <a:latin typeface="Arial Narrow"/>
                <a:cs typeface="+mn-cs"/>
              </a:defRPr>
            </a:lvl1pPr>
          </a:lstStyle>
          <a:p>
            <a:pPr>
              <a:defRPr/>
            </a:pPr>
            <a:r>
              <a:rPr lang="en-US"/>
              <a:t>Click to add optional section title or footer</a:t>
            </a:r>
          </a:p>
        </p:txBody>
      </p:sp>
      <p:sp>
        <p:nvSpPr>
          <p:cNvPr id="9" name="Slide Number Placeholder 5"/>
          <p:cNvSpPr txBox="1">
            <a:spLocks/>
          </p:cNvSpPr>
          <p:nvPr/>
        </p:nvSpPr>
        <p:spPr>
          <a:xfrm>
            <a:off x="8225368" y="6218239"/>
            <a:ext cx="335703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defRPr/>
            </a:pPr>
            <a:fld id="{A2DBC30E-C26A-4429-BD25-1977F3F7BEEA}" type="slidenum">
              <a:rPr lang="en-US" sz="1200" smtClean="0">
                <a:solidFill>
                  <a:srgbClr val="FFFFFF"/>
                </a:solidFill>
              </a:rPr>
              <a:pPr algn="r">
                <a:defRPr/>
              </a:pPr>
              <a:t>‹#›</a:t>
            </a:fld>
            <a:endParaRPr lang="en-US" sz="1200">
              <a:solidFill>
                <a:srgbClr val="FFFFFF"/>
              </a:solidFill>
            </a:endParaRPr>
          </a:p>
        </p:txBody>
      </p:sp>
    </p:spTree>
    <p:extLst>
      <p:ext uri="{BB962C8B-B14F-4D97-AF65-F5344CB8AC3E}">
        <p14:creationId xmlns:p14="http://schemas.microsoft.com/office/powerpoint/2010/main" val="3621593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457200" rtl="0" eaLnBrk="0" fontAlgn="base" hangingPunct="0">
        <a:spcBef>
          <a:spcPct val="0"/>
        </a:spcBef>
        <a:spcAft>
          <a:spcPct val="0"/>
        </a:spcAft>
        <a:defRPr sz="3000" b="1" kern="1200">
          <a:solidFill>
            <a:schemeClr val="accent1"/>
          </a:solidFill>
          <a:latin typeface="+mj-lt"/>
          <a:ea typeface="+mj-ea"/>
          <a:cs typeface="+mj-cs"/>
        </a:defRPr>
      </a:lvl1pPr>
      <a:lvl2pPr algn="l" defTabSz="457200" rtl="0" eaLnBrk="0" fontAlgn="base" hangingPunct="0">
        <a:spcBef>
          <a:spcPct val="0"/>
        </a:spcBef>
        <a:spcAft>
          <a:spcPct val="0"/>
        </a:spcAft>
        <a:defRPr sz="3000" b="1">
          <a:solidFill>
            <a:schemeClr val="accent1"/>
          </a:solidFill>
          <a:latin typeface="Arial Narrow" panose="020B0606020202030204" pitchFamily="34" charset="0"/>
        </a:defRPr>
      </a:lvl2pPr>
      <a:lvl3pPr algn="l" defTabSz="457200" rtl="0" eaLnBrk="0" fontAlgn="base" hangingPunct="0">
        <a:spcBef>
          <a:spcPct val="0"/>
        </a:spcBef>
        <a:spcAft>
          <a:spcPct val="0"/>
        </a:spcAft>
        <a:defRPr sz="3000" b="1">
          <a:solidFill>
            <a:schemeClr val="accent1"/>
          </a:solidFill>
          <a:latin typeface="Arial Narrow" panose="020B0606020202030204" pitchFamily="34" charset="0"/>
        </a:defRPr>
      </a:lvl3pPr>
      <a:lvl4pPr algn="l" defTabSz="457200" rtl="0" eaLnBrk="0" fontAlgn="base" hangingPunct="0">
        <a:spcBef>
          <a:spcPct val="0"/>
        </a:spcBef>
        <a:spcAft>
          <a:spcPct val="0"/>
        </a:spcAft>
        <a:defRPr sz="3000" b="1">
          <a:solidFill>
            <a:schemeClr val="accent1"/>
          </a:solidFill>
          <a:latin typeface="Arial Narrow" panose="020B0606020202030204" pitchFamily="34" charset="0"/>
        </a:defRPr>
      </a:lvl4pPr>
      <a:lvl5pPr algn="l" defTabSz="457200" rtl="0" eaLnBrk="0" fontAlgn="base" hangingPunct="0">
        <a:spcBef>
          <a:spcPct val="0"/>
        </a:spcBef>
        <a:spcAft>
          <a:spcPct val="0"/>
        </a:spcAft>
        <a:defRPr sz="3000" b="1">
          <a:solidFill>
            <a:schemeClr val="accent1"/>
          </a:solidFill>
          <a:latin typeface="Arial Narrow" panose="020B0606020202030204" pitchFamily="34" charset="0"/>
        </a:defRPr>
      </a:lvl5pPr>
      <a:lvl6pPr marL="457200" algn="l" defTabSz="457200" rtl="0" fontAlgn="base">
        <a:spcBef>
          <a:spcPct val="0"/>
        </a:spcBef>
        <a:spcAft>
          <a:spcPct val="0"/>
        </a:spcAft>
        <a:defRPr sz="3000" b="1">
          <a:solidFill>
            <a:schemeClr val="accent1"/>
          </a:solidFill>
          <a:latin typeface="Arial Narrow" panose="020B0606020202030204" pitchFamily="34" charset="0"/>
        </a:defRPr>
      </a:lvl6pPr>
      <a:lvl7pPr marL="914400" algn="l" defTabSz="457200" rtl="0" fontAlgn="base">
        <a:spcBef>
          <a:spcPct val="0"/>
        </a:spcBef>
        <a:spcAft>
          <a:spcPct val="0"/>
        </a:spcAft>
        <a:defRPr sz="3000" b="1">
          <a:solidFill>
            <a:schemeClr val="accent1"/>
          </a:solidFill>
          <a:latin typeface="Arial Narrow" panose="020B0606020202030204" pitchFamily="34" charset="0"/>
        </a:defRPr>
      </a:lvl7pPr>
      <a:lvl8pPr marL="1371600" algn="l" defTabSz="457200" rtl="0" fontAlgn="base">
        <a:spcBef>
          <a:spcPct val="0"/>
        </a:spcBef>
        <a:spcAft>
          <a:spcPct val="0"/>
        </a:spcAft>
        <a:defRPr sz="3000" b="1">
          <a:solidFill>
            <a:schemeClr val="accent1"/>
          </a:solidFill>
          <a:latin typeface="Arial Narrow" panose="020B0606020202030204" pitchFamily="34" charset="0"/>
        </a:defRPr>
      </a:lvl8pPr>
      <a:lvl9pPr marL="1828800" algn="l" defTabSz="457200" rtl="0" fontAlgn="base">
        <a:spcBef>
          <a:spcPct val="0"/>
        </a:spcBef>
        <a:spcAft>
          <a:spcPct val="0"/>
        </a:spcAft>
        <a:defRPr sz="3000" b="1">
          <a:solidFill>
            <a:schemeClr val="accent1"/>
          </a:solidFill>
          <a:latin typeface="Arial Narrow" panose="020B0606020202030204" pitchFamily="34" charset="0"/>
        </a:defRPr>
      </a:lvl9pPr>
    </p:titleStyle>
    <p:bodyStyle>
      <a:lvl1pPr marL="273050" indent="-273050" algn="l" defTabSz="457200" rtl="0" eaLnBrk="0" fontAlgn="base" hangingPunct="0">
        <a:spcBef>
          <a:spcPct val="0"/>
        </a:spcBef>
        <a:spcAft>
          <a:spcPct val="0"/>
        </a:spcAft>
        <a:buClr>
          <a:schemeClr val="accent1"/>
        </a:buClr>
        <a:buFont typeface="Wingdings" panose="05000000000000000000" pitchFamily="2" charset="2"/>
        <a:buChar char="§"/>
        <a:defRPr sz="2400" kern="1200">
          <a:solidFill>
            <a:schemeClr val="tx1"/>
          </a:solidFill>
          <a:latin typeface="+mn-lt"/>
          <a:ea typeface="+mn-ea"/>
          <a:cs typeface="+mn-cs"/>
        </a:defRPr>
      </a:lvl1pPr>
      <a:lvl2pPr marL="639763" indent="-319088" algn="l" defTabSz="457200" rtl="0" eaLnBrk="0" fontAlgn="base" hangingPunct="0">
        <a:spcBef>
          <a:spcPts val="600"/>
        </a:spcBef>
        <a:spcAft>
          <a:spcPct val="0"/>
        </a:spcAft>
        <a:buClr>
          <a:schemeClr val="accent1"/>
        </a:buClr>
        <a:buFont typeface="Arial" panose="020B0604020202020204" pitchFamily="34" charset="0"/>
        <a:buChar char="–"/>
        <a:defRPr sz="2400" kern="1200">
          <a:solidFill>
            <a:schemeClr val="tx1"/>
          </a:solidFill>
          <a:latin typeface="+mn-lt"/>
          <a:ea typeface="+mn-ea"/>
          <a:cs typeface="+mn-cs"/>
        </a:defRPr>
      </a:lvl2pPr>
      <a:lvl3pPr marL="958850" indent="-273050" algn="l" defTabSz="457200" rtl="0" eaLnBrk="0" fontAlgn="base" hangingPunct="0">
        <a:spcBef>
          <a:spcPts val="600"/>
        </a:spcBef>
        <a:spcAft>
          <a:spcPct val="0"/>
        </a:spcAft>
        <a:buClr>
          <a:schemeClr val="accent1"/>
        </a:buClr>
        <a:buFont typeface="Arial" panose="020B0604020202020204" pitchFamily="34" charset="0"/>
        <a:buChar char="•"/>
        <a:defRPr sz="2400" kern="1200">
          <a:solidFill>
            <a:schemeClr val="tx1"/>
          </a:solidFill>
          <a:latin typeface="+mn-lt"/>
          <a:ea typeface="+mn-ea"/>
          <a:cs typeface="+mn-cs"/>
        </a:defRPr>
      </a:lvl3pPr>
      <a:lvl4pPr marL="1325563" indent="-273050" algn="l" defTabSz="457200" rtl="0" eaLnBrk="0" fontAlgn="base" hangingPunct="0">
        <a:spcBef>
          <a:spcPts val="600"/>
        </a:spcBef>
        <a:spcAft>
          <a:spcPct val="0"/>
        </a:spcAft>
        <a:buClr>
          <a:schemeClr val="accent1"/>
        </a:buClr>
        <a:buFont typeface="Arial" panose="020B0604020202020204" pitchFamily="34" charset="0"/>
        <a:buChar char="–"/>
        <a:defRPr sz="24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Clr>
          <a:schemeClr val="accent1"/>
        </a:buClr>
        <a:buFont typeface="Arial" panose="020B0604020202020204" pitchFamily="34" charset="0"/>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508000" y="1143000"/>
            <a:ext cx="11176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93539" name="Rectangle 3"/>
          <p:cNvSpPr>
            <a:spLocks noGrp="1" noChangeArrowheads="1"/>
          </p:cNvSpPr>
          <p:nvPr>
            <p:ph type="dt" sz="half" idx="2"/>
          </p:nvPr>
        </p:nvSpPr>
        <p:spPr bwMode="auto">
          <a:xfrm>
            <a:off x="0" y="6524625"/>
            <a:ext cx="162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a:solidFill>
                  <a:srgbClr val="969696"/>
                </a:solidFill>
                <a:latin typeface="Arial" charset="0"/>
                <a:cs typeface="+mn-cs"/>
              </a:defRPr>
            </a:lvl1pPr>
          </a:lstStyle>
          <a:p>
            <a:pPr fontAlgn="base">
              <a:spcBef>
                <a:spcPct val="0"/>
              </a:spcBef>
              <a:spcAft>
                <a:spcPct val="0"/>
              </a:spcAft>
              <a:defRPr/>
            </a:pPr>
            <a:endParaRPr lang="en-US"/>
          </a:p>
        </p:txBody>
      </p:sp>
      <p:sp>
        <p:nvSpPr>
          <p:cNvPr id="193540" name="Rectangle 4"/>
          <p:cNvSpPr>
            <a:spLocks noGrp="1" noChangeArrowheads="1"/>
          </p:cNvSpPr>
          <p:nvPr>
            <p:ph type="sldNum" sz="quarter" idx="4"/>
          </p:nvPr>
        </p:nvSpPr>
        <p:spPr bwMode="auto">
          <a:xfrm>
            <a:off x="5080000"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969696"/>
                </a:solidFill>
              </a:defRPr>
            </a:lvl1pPr>
          </a:lstStyle>
          <a:p>
            <a:pPr eaLnBrk="0" fontAlgn="base" hangingPunct="0">
              <a:spcBef>
                <a:spcPct val="0"/>
              </a:spcBef>
              <a:spcAft>
                <a:spcPct val="0"/>
              </a:spcAft>
              <a:defRPr/>
            </a:pPr>
            <a:fld id="{4E7E193D-C45D-4453-BDEC-10EEC0506F82}" type="slidenum">
              <a:rPr lang="en-US" altLang="en-US">
                <a:cs typeface="Arial" charset="0"/>
              </a:rPr>
              <a:pPr eaLnBrk="0" fontAlgn="base" hangingPunct="0">
                <a:spcBef>
                  <a:spcPct val="0"/>
                </a:spcBef>
                <a:spcAft>
                  <a:spcPct val="0"/>
                </a:spcAft>
                <a:defRPr/>
              </a:pPr>
              <a:t>‹#›</a:t>
            </a:fld>
            <a:endParaRPr lang="en-US" altLang="en-US">
              <a:solidFill>
                <a:srgbClr val="808080"/>
              </a:solidFill>
              <a:cs typeface="Arial" charset="0"/>
            </a:endParaRPr>
          </a:p>
        </p:txBody>
      </p:sp>
      <p:sp>
        <p:nvSpPr>
          <p:cNvPr id="1029" name="Rectangle 6"/>
          <p:cNvSpPr>
            <a:spLocks noGrp="1" noChangeArrowheads="1"/>
          </p:cNvSpPr>
          <p:nvPr>
            <p:ph type="title"/>
          </p:nvPr>
        </p:nvSpPr>
        <p:spPr bwMode="auto">
          <a:xfrm>
            <a:off x="491067" y="76200"/>
            <a:ext cx="1119293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7"/>
          <p:cNvSpPr>
            <a:spLocks noChangeShapeType="1"/>
          </p:cNvSpPr>
          <p:nvPr/>
        </p:nvSpPr>
        <p:spPr bwMode="auto">
          <a:xfrm>
            <a:off x="508000" y="6477000"/>
            <a:ext cx="11176000" cy="0"/>
          </a:xfrm>
          <a:prstGeom prst="line">
            <a:avLst/>
          </a:prstGeom>
          <a:noFill/>
          <a:ln w="57150">
            <a:solidFill>
              <a:srgbClr val="000099"/>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a:solidFill>
                <a:srgbClr val="000000"/>
              </a:solidFill>
              <a:cs typeface="Arial" charset="0"/>
            </a:endParaRPr>
          </a:p>
        </p:txBody>
      </p:sp>
      <p:sp>
        <p:nvSpPr>
          <p:cNvPr id="1031" name="Line 8"/>
          <p:cNvSpPr>
            <a:spLocks noChangeShapeType="1"/>
          </p:cNvSpPr>
          <p:nvPr/>
        </p:nvSpPr>
        <p:spPr bwMode="auto">
          <a:xfrm>
            <a:off x="508000" y="838200"/>
            <a:ext cx="11176000" cy="0"/>
          </a:xfrm>
          <a:prstGeom prst="line">
            <a:avLst/>
          </a:prstGeom>
          <a:noFill/>
          <a:ln w="57150">
            <a:solidFill>
              <a:srgbClr val="000099"/>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a:solidFill>
                <a:srgbClr val="000000"/>
              </a:solidFill>
              <a:cs typeface="Arial" charset="0"/>
            </a:endParaRPr>
          </a:p>
        </p:txBody>
      </p:sp>
    </p:spTree>
    <p:extLst>
      <p:ext uri="{BB962C8B-B14F-4D97-AF65-F5344CB8AC3E}">
        <p14:creationId xmlns:p14="http://schemas.microsoft.com/office/powerpoint/2010/main" val="3160278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r" rtl="0" eaLnBrk="0" fontAlgn="base" hangingPunct="0">
        <a:spcBef>
          <a:spcPct val="0"/>
        </a:spcBef>
        <a:spcAft>
          <a:spcPct val="0"/>
        </a:spcAft>
        <a:defRPr sz="3600" b="1" i="1">
          <a:solidFill>
            <a:srgbClr val="000099"/>
          </a:solidFill>
          <a:latin typeface="+mj-lt"/>
          <a:ea typeface="+mj-ea"/>
          <a:cs typeface="+mj-cs"/>
        </a:defRPr>
      </a:lvl1pPr>
      <a:lvl2pPr algn="r" rtl="0" eaLnBrk="0" fontAlgn="base" hangingPunct="0">
        <a:spcBef>
          <a:spcPct val="0"/>
        </a:spcBef>
        <a:spcAft>
          <a:spcPct val="0"/>
        </a:spcAft>
        <a:defRPr sz="3600" b="1" i="1">
          <a:solidFill>
            <a:srgbClr val="000099"/>
          </a:solidFill>
          <a:latin typeface="Arial" charset="0"/>
        </a:defRPr>
      </a:lvl2pPr>
      <a:lvl3pPr algn="r" rtl="0" eaLnBrk="0" fontAlgn="base" hangingPunct="0">
        <a:spcBef>
          <a:spcPct val="0"/>
        </a:spcBef>
        <a:spcAft>
          <a:spcPct val="0"/>
        </a:spcAft>
        <a:defRPr sz="3600" b="1" i="1">
          <a:solidFill>
            <a:srgbClr val="000099"/>
          </a:solidFill>
          <a:latin typeface="Arial" charset="0"/>
        </a:defRPr>
      </a:lvl3pPr>
      <a:lvl4pPr algn="r" rtl="0" eaLnBrk="0" fontAlgn="base" hangingPunct="0">
        <a:spcBef>
          <a:spcPct val="0"/>
        </a:spcBef>
        <a:spcAft>
          <a:spcPct val="0"/>
        </a:spcAft>
        <a:defRPr sz="3600" b="1" i="1">
          <a:solidFill>
            <a:srgbClr val="000099"/>
          </a:solidFill>
          <a:latin typeface="Arial" charset="0"/>
        </a:defRPr>
      </a:lvl4pPr>
      <a:lvl5pPr algn="r" rtl="0" eaLnBrk="0" fontAlgn="base" hangingPunct="0">
        <a:spcBef>
          <a:spcPct val="0"/>
        </a:spcBef>
        <a:spcAft>
          <a:spcPct val="0"/>
        </a:spcAft>
        <a:defRPr sz="3600" b="1" i="1">
          <a:solidFill>
            <a:srgbClr val="000099"/>
          </a:solidFill>
          <a:latin typeface="Arial" charset="0"/>
        </a:defRPr>
      </a:lvl5pPr>
      <a:lvl6pPr marL="457200" algn="r" rtl="0" eaLnBrk="0" fontAlgn="base" hangingPunct="0">
        <a:spcBef>
          <a:spcPct val="0"/>
        </a:spcBef>
        <a:spcAft>
          <a:spcPct val="0"/>
        </a:spcAft>
        <a:defRPr sz="3600" b="1" i="1">
          <a:solidFill>
            <a:srgbClr val="006666"/>
          </a:solidFill>
          <a:latin typeface="Arial" charset="0"/>
        </a:defRPr>
      </a:lvl6pPr>
      <a:lvl7pPr marL="914400" algn="r" rtl="0" eaLnBrk="0" fontAlgn="base" hangingPunct="0">
        <a:spcBef>
          <a:spcPct val="0"/>
        </a:spcBef>
        <a:spcAft>
          <a:spcPct val="0"/>
        </a:spcAft>
        <a:defRPr sz="3600" b="1" i="1">
          <a:solidFill>
            <a:srgbClr val="006666"/>
          </a:solidFill>
          <a:latin typeface="Arial" charset="0"/>
        </a:defRPr>
      </a:lvl7pPr>
      <a:lvl8pPr marL="1371600" algn="r" rtl="0" eaLnBrk="0" fontAlgn="base" hangingPunct="0">
        <a:spcBef>
          <a:spcPct val="0"/>
        </a:spcBef>
        <a:spcAft>
          <a:spcPct val="0"/>
        </a:spcAft>
        <a:defRPr sz="3600" b="1" i="1">
          <a:solidFill>
            <a:srgbClr val="006666"/>
          </a:solidFill>
          <a:latin typeface="Arial" charset="0"/>
        </a:defRPr>
      </a:lvl8pPr>
      <a:lvl9pPr marL="1828800" algn="r" rtl="0" eaLnBrk="0" fontAlgn="base" hangingPunct="0">
        <a:spcBef>
          <a:spcPct val="0"/>
        </a:spcBef>
        <a:spcAft>
          <a:spcPct val="0"/>
        </a:spcAft>
        <a:defRPr sz="3600" b="1" i="1">
          <a:solidFill>
            <a:srgbClr val="006666"/>
          </a:solidFill>
          <a:latin typeface="Arial" charset="0"/>
        </a:defRPr>
      </a:lvl9pPr>
    </p:titleStyle>
    <p:bodyStyle>
      <a:lvl1pPr marL="285750" indent="-285750" algn="l" rtl="0" eaLnBrk="0" fontAlgn="base" hangingPunct="0">
        <a:spcBef>
          <a:spcPct val="20000"/>
        </a:spcBef>
        <a:spcAft>
          <a:spcPct val="0"/>
        </a:spcAft>
        <a:buClr>
          <a:srgbClr val="000099"/>
        </a:buClr>
        <a:buSzPct val="80000"/>
        <a:buFont typeface="Wingdings" pitchFamily="2" charset="2"/>
        <a:buChar char="n"/>
        <a:defRPr sz="2400" b="1">
          <a:solidFill>
            <a:srgbClr val="000099"/>
          </a:solidFill>
          <a:latin typeface="+mn-lt"/>
          <a:ea typeface="+mn-ea"/>
          <a:cs typeface="+mn-cs"/>
        </a:defRPr>
      </a:lvl1pPr>
      <a:lvl2pPr marL="688975" indent="-282575" algn="l" rtl="0" eaLnBrk="0" fontAlgn="base" hangingPunct="0">
        <a:spcBef>
          <a:spcPct val="20000"/>
        </a:spcBef>
        <a:spcAft>
          <a:spcPct val="0"/>
        </a:spcAft>
        <a:buClr>
          <a:srgbClr val="000099"/>
        </a:buClr>
        <a:buSzPct val="80000"/>
        <a:buFont typeface="Wingdings" pitchFamily="2" charset="2"/>
        <a:buChar char="n"/>
        <a:defRPr sz="2200" b="1">
          <a:solidFill>
            <a:srgbClr val="000099"/>
          </a:solidFill>
          <a:latin typeface="+mn-lt"/>
        </a:defRPr>
      </a:lvl2pPr>
      <a:lvl3pPr marL="1027113" indent="-223838" algn="l" rtl="0" eaLnBrk="0" fontAlgn="base" hangingPunct="0">
        <a:spcBef>
          <a:spcPct val="20000"/>
        </a:spcBef>
        <a:spcAft>
          <a:spcPct val="0"/>
        </a:spcAft>
        <a:buClr>
          <a:srgbClr val="000099"/>
        </a:buClr>
        <a:buSzPct val="80000"/>
        <a:buFont typeface="Wingdings" pitchFamily="2" charset="2"/>
        <a:buChar char="n"/>
        <a:defRPr b="1">
          <a:solidFill>
            <a:srgbClr val="000099"/>
          </a:solidFill>
          <a:latin typeface="+mn-lt"/>
        </a:defRPr>
      </a:lvl3pPr>
      <a:lvl4pPr marL="1600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2209800" y="3698876"/>
            <a:ext cx="7772400" cy="1089025"/>
          </a:xfrm>
        </p:spPr>
        <p:txBody>
          <a:bodyPr/>
          <a:lstStyle/>
          <a:p>
            <a:pPr algn="ctr" eaLnBrk="1" hangingPunct="1"/>
            <a:r>
              <a:rPr lang="en-US" altLang="en-US" sz="4800" dirty="0">
                <a:solidFill>
                  <a:schemeClr val="tx2"/>
                </a:solidFill>
              </a:rPr>
              <a:t>DOEHRS-IH </a:t>
            </a:r>
          </a:p>
        </p:txBody>
      </p:sp>
      <p:sp>
        <p:nvSpPr>
          <p:cNvPr id="3" name="Subtitle 2"/>
          <p:cNvSpPr>
            <a:spLocks noGrp="1"/>
          </p:cNvSpPr>
          <p:nvPr>
            <p:ph type="subTitle" idx="1"/>
          </p:nvPr>
        </p:nvSpPr>
        <p:spPr>
          <a:xfrm>
            <a:off x="2082800" y="4418013"/>
            <a:ext cx="7772400" cy="739775"/>
          </a:xfrm>
        </p:spPr>
        <p:txBody>
          <a:bodyPr rtlCol="0">
            <a:noAutofit/>
          </a:bodyPr>
          <a:lstStyle/>
          <a:p>
            <a:pPr algn="ctr" eaLnBrk="1" fontAlgn="auto" hangingPunct="1">
              <a:spcBef>
                <a:spcPts val="0"/>
              </a:spcBef>
              <a:spcAft>
                <a:spcPts val="0"/>
              </a:spcAft>
              <a:defRPr/>
            </a:pPr>
            <a:r>
              <a:rPr lang="en-US" sz="3600" b="1" dirty="0" smtClean="0">
                <a:solidFill>
                  <a:schemeClr val="accent1">
                    <a:lumMod val="75000"/>
                    <a:lumOff val="25000"/>
                  </a:schemeClr>
                </a:solidFill>
              </a:rPr>
              <a:t>DOEHRS-IH Internet Browser Compatibility</a:t>
            </a:r>
            <a:endParaRPr lang="en-US" sz="3600" b="1" dirty="0">
              <a:solidFill>
                <a:schemeClr val="accent1">
                  <a:lumMod val="75000"/>
                  <a:lumOff val="25000"/>
                </a:schemeClr>
              </a:solidFill>
            </a:endParaRPr>
          </a:p>
        </p:txBody>
      </p:sp>
    </p:spTree>
    <p:extLst>
      <p:ext uri="{BB962C8B-B14F-4D97-AF65-F5344CB8AC3E}">
        <p14:creationId xmlns:p14="http://schemas.microsoft.com/office/powerpoint/2010/main" val="3925717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A48F7F7F-D353-441B-91A3-85364B1E9230}" type="slidenum">
              <a:rPr lang="en-US" altLang="en-US" smtClean="0"/>
              <a:pPr>
                <a:defRPr/>
              </a:pPr>
              <a:t>2</a:t>
            </a:fld>
            <a:endParaRPr lang="en-US" altLang="en-US">
              <a:solidFill>
                <a:srgbClr val="808080"/>
              </a:solidFill>
            </a:endParaRPr>
          </a:p>
        </p:txBody>
      </p:sp>
      <p:sp>
        <p:nvSpPr>
          <p:cNvPr id="3" name="TextBox 2"/>
          <p:cNvSpPr txBox="1"/>
          <p:nvPr/>
        </p:nvSpPr>
        <p:spPr>
          <a:xfrm>
            <a:off x="4508500" y="177800"/>
            <a:ext cx="7188200" cy="584775"/>
          </a:xfrm>
          <a:prstGeom prst="rect">
            <a:avLst/>
          </a:prstGeom>
          <a:noFill/>
        </p:spPr>
        <p:txBody>
          <a:bodyPr wrap="square" rtlCol="0">
            <a:spAutoFit/>
          </a:bodyPr>
          <a:lstStyle/>
          <a:p>
            <a:pPr algn="r"/>
            <a:r>
              <a:rPr lang="en-US" sz="3200" b="1" dirty="0" smtClean="0">
                <a:solidFill>
                  <a:srgbClr val="2D2DB9">
                    <a:lumMod val="75000"/>
                  </a:srgbClr>
                </a:solidFill>
              </a:rPr>
              <a:t>Internet Browser Compatibility</a:t>
            </a:r>
            <a:endParaRPr lang="en-US" sz="3200" b="1" dirty="0">
              <a:solidFill>
                <a:srgbClr val="2D2DB9">
                  <a:lumMod val="75000"/>
                </a:srgbClr>
              </a:solidFill>
            </a:endParaRPr>
          </a:p>
        </p:txBody>
      </p:sp>
      <p:sp>
        <p:nvSpPr>
          <p:cNvPr id="7" name="TextBox 6"/>
          <p:cNvSpPr txBox="1"/>
          <p:nvPr/>
        </p:nvSpPr>
        <p:spPr>
          <a:xfrm>
            <a:off x="493926" y="914400"/>
            <a:ext cx="11105407" cy="6063198"/>
          </a:xfrm>
          <a:prstGeom prst="rect">
            <a:avLst/>
          </a:prstGeom>
          <a:noFill/>
        </p:spPr>
        <p:txBody>
          <a:bodyPr wrap="square" rtlCol="0">
            <a:spAutoFit/>
          </a:bodyPr>
          <a:lstStyle/>
          <a:p>
            <a:r>
              <a:rPr lang="en-US" sz="2800" b="1" dirty="0" smtClean="0">
                <a:solidFill>
                  <a:srgbClr val="2D2DB9">
                    <a:lumMod val="75000"/>
                  </a:srgbClr>
                </a:solidFill>
              </a:rPr>
              <a:t>The DOEHRS-IH Tier III Maintenance and Support contract only covers support for DOEHRS-IH in Internet Explorer.  Other browsers, such as Chrome and Firefox, do not support certain functionality in DOEHRS-IH.  An example of a non-functioning capability in browsers other than Internet Explorer is when adding Food Facility Surveys.  On the Food Facility Risk Assessment and Food Operation Inspection forms, the "Corrected on Site (COS)" and "Repeat Finding (R)" checkboxes are not selectable and the "All Provisions Compliant (C)" button does not function properly.</a:t>
            </a:r>
          </a:p>
          <a:p>
            <a:endParaRPr lang="en-US" sz="2800" b="1" dirty="0" smtClean="0">
              <a:solidFill>
                <a:srgbClr val="2D2DB9">
                  <a:lumMod val="75000"/>
                </a:srgbClr>
              </a:solidFill>
            </a:endParaRPr>
          </a:p>
          <a:p>
            <a:r>
              <a:rPr lang="en-US" sz="2800" b="1" dirty="0" smtClean="0">
                <a:solidFill>
                  <a:srgbClr val="2D2DB9">
                    <a:lumMod val="75000"/>
                  </a:srgbClr>
                </a:solidFill>
              </a:rPr>
              <a:t>It is highly recommended to only use Internet Explorer when entering data into DOEHRS-IH.</a:t>
            </a:r>
          </a:p>
          <a:p>
            <a:endParaRPr lang="en-US" sz="2400" b="1" dirty="0">
              <a:solidFill>
                <a:srgbClr val="2D2DB9">
                  <a:lumMod val="75000"/>
                </a:srgbClr>
              </a:solidFill>
            </a:endParaRPr>
          </a:p>
        </p:txBody>
      </p:sp>
    </p:spTree>
    <p:extLst>
      <p:ext uri="{BB962C8B-B14F-4D97-AF65-F5344CB8AC3E}">
        <p14:creationId xmlns:p14="http://schemas.microsoft.com/office/powerpoint/2010/main" val="2409492098"/>
      </p:ext>
    </p:extLst>
  </p:cSld>
  <p:clrMapOvr>
    <a:masterClrMapping/>
  </p:clrMapOvr>
</p:sld>
</file>

<file path=ppt/theme/theme1.xml><?xml version="1.0" encoding="utf-8"?>
<a:theme xmlns:a="http://schemas.openxmlformats.org/drawingml/2006/main" name="NMCPHC_PPT_GENERAL_TEMPLATE_DRAFT_11Feb2016">
  <a:themeElements>
    <a:clrScheme name="NMCPHC Color Palette">
      <a:dk1>
        <a:sysClr val="windowText" lastClr="000000"/>
      </a:dk1>
      <a:lt1>
        <a:sysClr val="window" lastClr="FFFFFF"/>
      </a:lt1>
      <a:dk2>
        <a:srgbClr val="172E56"/>
      </a:dk2>
      <a:lt2>
        <a:srgbClr val="DDF2F8"/>
      </a:lt2>
      <a:accent1>
        <a:srgbClr val="042540"/>
      </a:accent1>
      <a:accent2>
        <a:srgbClr val="F8A912"/>
      </a:accent2>
      <a:accent3>
        <a:srgbClr val="1A55A6"/>
      </a:accent3>
      <a:accent4>
        <a:srgbClr val="4B4D4F"/>
      </a:accent4>
      <a:accent5>
        <a:srgbClr val="0A3623"/>
      </a:accent5>
      <a:accent6>
        <a:srgbClr val="A40315"/>
      </a:accent6>
      <a:hlink>
        <a:srgbClr val="04253F"/>
      </a:hlink>
      <a:folHlink>
        <a:srgbClr val="F4A511"/>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AFIERA Template">
  <a:themeElements>
    <a:clrScheme name="AFIERA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FIERA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a:spPr>
      <a:bodyPr rtlCol="0" anchor="ctr"/>
      <a:lstStyle>
        <a:defPPr algn="ctr">
          <a:spcBef>
            <a:spcPct val="0"/>
          </a:spcBef>
          <a:buClrTx/>
          <a:buSzTx/>
          <a:buFontTx/>
          <a:buNone/>
          <a:defRPr sz="1400" b="0">
            <a:solidFill>
              <a:schemeClr val="tx1"/>
            </a:solidFill>
          </a:defRPr>
        </a:defPPr>
      </a:lstStyle>
    </a:spDef>
    <a:lnDef>
      <a:spPr bwMode="auto">
        <a:solidFill>
          <a:srgbClr val="0C2D83"/>
        </a:solidFill>
        <a:ln w="38100" cap="flat" cmpd="sng" algn="ctr">
          <a:solidFill>
            <a:srgbClr val="FF0000"/>
          </a:solidFill>
          <a:prstDash val="solid"/>
          <a:round/>
          <a:headEnd type="none" w="med" len="med"/>
          <a:tailEnd type="arrow"/>
        </a:ln>
        <a:effectLst/>
      </a:spPr>
      <a:bodyPr/>
      <a:lstStyle/>
    </a:lnDef>
  </a:objectDefaults>
  <a:extraClrSchemeLst>
    <a:extraClrScheme>
      <a:clrScheme name="AFIERA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FIERA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FIERA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FIERA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FIERA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FIERA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FIERA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11A16791065F4A8DA2A8226EDB565E" ma:contentTypeVersion="2" ma:contentTypeDescription="Create a new document." ma:contentTypeScope="" ma:versionID="b4ef3fd51140791651ee7628d37f8c1a">
  <xsd:schema xmlns:xsd="http://www.w3.org/2001/XMLSchema" xmlns:xs="http://www.w3.org/2001/XMLSchema" xmlns:p="http://schemas.microsoft.com/office/2006/metadata/properties" xmlns:ns1="http://schemas.microsoft.com/sharepoint/v3" xmlns:ns2="e476992b-94a4-43ef-b35b-7935c738f5d9" xmlns:ns3="81401879-d9aa-4c6c-821f-799398ce3523" targetNamespace="http://schemas.microsoft.com/office/2006/metadata/properties" ma:root="true" ma:fieldsID="e8203e3cb38be3642f5e448552222bd1" ns1:_="" ns2:_="" ns3:_="">
    <xsd:import namespace="http://schemas.microsoft.com/sharepoint/v3"/>
    <xsd:import namespace="e476992b-94a4-43ef-b35b-7935c738f5d9"/>
    <xsd:import namespace="81401879-d9aa-4c6c-821f-799398ce352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3: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76992b-94a4-43ef-b35b-7935c738f5d9"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1401879-d9aa-4c6c-821f-799398ce3523" elementFormDefault="qualified">
    <xsd:import namespace="http://schemas.microsoft.com/office/2006/documentManagement/types"/>
    <xsd:import namespace="http://schemas.microsoft.com/office/infopath/2007/PartnerControls"/>
    <xsd:element name="Category" ma:index="13" nillable="true" ma:displayName="Category" ma:default="about-us" ma:format="Dropdown" ma:internalName="Category">
      <xsd:simpleType>
        <xsd:restriction base="dms:Choice">
          <xsd:enumeration value="about-us"/>
          <xsd:enumeration value="admin"/>
          <xsd:enumeration value="alerts"/>
          <xsd:enumeration value="annual-awards"/>
          <xsd:enumeration value="comprehensive-industrial-hygiene-labs"/>
          <xsd:enumeration value="deployment-health"/>
          <xsd:enumeration value="education-and-training"/>
          <xsd:enumeration value="environmental-programs"/>
          <xsd:enumeration value="epi-data-center"/>
          <xsd:enumeration value="expeditionary-platforms"/>
          <xsd:enumeration value="health-analysis"/>
          <xsd:enumeration value="health-promotion-wellness"/>
          <xsd:enumeration value="home-page"/>
          <xsd:enumeration value="industrial-hygiene"/>
          <xsd:enumeration value="LGuide"/>
          <xsd:enumeration value="mobile"/>
          <xsd:enumeration value="navigation"/>
          <xsd:enumeration value="navy-drug-screening-labs"/>
          <xsd:enumeration value="nbimc"/>
          <xsd:enumeration value="ndc"/>
          <xsd:enumeration value="nece"/>
          <xsd:enumeration value="nepmu-2"/>
          <xsd:enumeration value="nepmu-5"/>
          <xsd:enumeration value="nepmu-6"/>
          <xsd:enumeration value="nepmu-7"/>
          <xsd:enumeration value="news"/>
          <xsd:enumeration value="newsalerts"/>
          <xsd:enumeration value="oem"/>
          <xsd:enumeration value="policy-and-instruction"/>
          <xsd:enumeration value="program-and-policy-support"/>
          <xsd:enumeration value="Wounded-Ill-Injur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Category xmlns="81401879-d9aa-4c6c-821f-799398ce3523">about-us</Category>
    <PublishingExpirationDate xmlns="http://schemas.microsoft.com/sharepoint/v3" xsi:nil="true"/>
    <PublishingStartDate xmlns="http://schemas.microsoft.com/sharepoint/v3" xsi:nil="true"/>
    <_dlc_DocId xmlns="e476992b-94a4-43ef-b35b-7935c738f5d9">HVW2YZZCCH7A-3-8889</_dlc_DocId>
    <_dlc_DocIdUrl xmlns="e476992b-94a4-43ef-b35b-7935c738f5d9">
      <Url>https://admin.med.navy.mil/sites/nmcphc/_layouts/DocIdRedir.aspx?ID=HVW2YZZCCH7A-3-8889</Url>
      <Description>HVW2YZZCCH7A-3-8889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0E4B79-8308-4572-AB85-6C032350E1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476992b-94a4-43ef-b35b-7935c738f5d9"/>
    <ds:schemaRef ds:uri="81401879-d9aa-4c6c-821f-799398ce35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E9B96C-36F0-421E-90FA-457FC68F2C6F}">
  <ds:schemaRefs>
    <ds:schemaRef ds:uri="http://schemas.microsoft.com/sharepoint/events"/>
  </ds:schemaRefs>
</ds:datastoreItem>
</file>

<file path=customXml/itemProps3.xml><?xml version="1.0" encoding="utf-8"?>
<ds:datastoreItem xmlns:ds="http://schemas.openxmlformats.org/officeDocument/2006/customXml" ds:itemID="{1465ECC2-5878-49C2-8875-F0C402FDD3D8}">
  <ds:schemaRefs>
    <ds:schemaRef ds:uri="http://purl.org/dc/terms/"/>
    <ds:schemaRef ds:uri="http://purl.org/dc/dcmityp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microsoft.com/sharepoint/v3"/>
    <ds:schemaRef ds:uri="http://schemas.openxmlformats.org/package/2006/metadata/core-properties"/>
    <ds:schemaRef ds:uri="81401879-d9aa-4c6c-821f-799398ce3523"/>
    <ds:schemaRef ds:uri="e476992b-94a4-43ef-b35b-7935c738f5d9"/>
    <ds:schemaRef ds:uri="http://www.w3.org/XML/1998/namespace"/>
  </ds:schemaRefs>
</ds:datastoreItem>
</file>

<file path=customXml/itemProps4.xml><?xml version="1.0" encoding="utf-8"?>
<ds:datastoreItem xmlns:ds="http://schemas.openxmlformats.org/officeDocument/2006/customXml" ds:itemID="{8FF665FE-29CF-4CEC-8603-AA83659AEF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123</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Arial Narrow</vt:lpstr>
      <vt:lpstr>Wingdings</vt:lpstr>
      <vt:lpstr>NMCPHC_PPT_GENERAL_TEMPLATE_DRAFT_11Feb2016</vt:lpstr>
      <vt:lpstr>3_AFIERA Template</vt:lpstr>
      <vt:lpstr>DOEHRS-IH </vt:lpstr>
      <vt:lpstr>PowerPoint Presentation</vt:lpstr>
    </vt:vector>
  </TitlesOfParts>
  <Company>DHA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DOEHRS-IH (EH)</dc:title>
  <dc:creator>Mcilroy, Michael (CTR)</dc:creator>
  <cp:lastModifiedBy>Smith, Sheryl M. (CTR)</cp:lastModifiedBy>
  <cp:revision>2</cp:revision>
  <dcterms:created xsi:type="dcterms:W3CDTF">2018-09-07T13:29:25Z</dcterms:created>
  <dcterms:modified xsi:type="dcterms:W3CDTF">2021-07-06T14:03:42Z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0x0101007B11A16791065F4A8DA2A8226EDB565E</vt:lpwstr>
  </property>
  <property fmtid="{D5CDD505-2E9C-101B-9397-08002B2CF9AE}" pid="3" name="_dlc_DocIdItemGuid">
    <vt:lpwstr>85136aad-be9f-4470-8e2b-7340cb70b81a</vt:lpwstr>
  </property>
</Properties>
</file>